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7"/>
  </p:notesMasterIdLst>
  <p:handoutMasterIdLst>
    <p:handoutMasterId r:id="rId8"/>
  </p:handoutMasterIdLst>
  <p:sldIdLst>
    <p:sldId id="258" r:id="rId2"/>
    <p:sldId id="259" r:id="rId3"/>
    <p:sldId id="260" r:id="rId4"/>
    <p:sldId id="261" r:id="rId5"/>
    <p:sldId id="262" r:id="rId6"/>
  </p:sldIdLst>
  <p:sldSz cx="6858000" cy="9906000" type="A4"/>
  <p:notesSz cx="6669088" cy="97758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B1FF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4660"/>
  </p:normalViewPr>
  <p:slideViewPr>
    <p:cSldViewPr>
      <p:cViewPr>
        <p:scale>
          <a:sx n="66" d="100"/>
          <a:sy n="66" d="100"/>
        </p:scale>
        <p:origin x="-756" y="1986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6D6209CE-5570-4DAA-B60F-B71B074B98C1}" type="datetimeFigureOut">
              <a:rPr lang="en-US"/>
              <a:pPr>
                <a:defRPr/>
              </a:pPr>
              <a:t>10/9/2011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825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CCB8CF9F-A4F9-43FE-ABED-846C6DF6B8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7165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CFFE9E03-9103-4FD8-AEBC-8FB2F56F1170}" type="datetimeFigureOut">
              <a:rPr lang="en-US"/>
              <a:pPr>
                <a:defRPr/>
              </a:pPr>
              <a:t>10/9/2011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66925" y="733425"/>
            <a:ext cx="2535238" cy="36655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750" y="4643438"/>
            <a:ext cx="5335588" cy="43989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25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0B33DCA7-E45F-4461-88DC-7E8F0063B1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558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out-OD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Single Corner Rectangle 1"/>
          <p:cNvSpPr/>
          <p:nvPr userDrawn="1"/>
        </p:nvSpPr>
        <p:spPr bwMode="auto">
          <a:xfrm rot="10800000" flipH="1">
            <a:off x="0" y="0"/>
            <a:ext cx="4191000" cy="762000"/>
          </a:xfrm>
          <a:prstGeom prst="snip1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en-US" sz="1200">
              <a:solidFill>
                <a:schemeClr val="accent6">
                  <a:lumMod val="10000"/>
                </a:schemeClr>
              </a:solidFill>
              <a:cs typeface="+mn-cs"/>
            </a:endParaRPr>
          </a:p>
        </p:txBody>
      </p:sp>
      <p:sp>
        <p:nvSpPr>
          <p:cNvPr id="3" name="Rectangle 2"/>
          <p:cNvSpPr/>
          <p:nvPr userDrawn="1"/>
        </p:nvSpPr>
        <p:spPr bwMode="auto">
          <a:xfrm>
            <a:off x="0" y="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eaLnBrk="0" hangingPunct="0">
              <a:defRPr/>
            </a:pPr>
            <a:endParaRPr lang="en-US" sz="1200" dirty="0">
              <a:solidFill>
                <a:schemeClr val="accent6">
                  <a:lumMod val="10000"/>
                </a:schemeClr>
              </a:solidFill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 bwMode="auto">
          <a:xfrm>
            <a:off x="0" y="952500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eaLnBrk="0" hangingPunct="0">
              <a:defRPr/>
            </a:pPr>
            <a:r>
              <a: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rPr>
              <a:t>SWE 205: Introduction to Software Engineering</a:t>
            </a:r>
          </a:p>
        </p:txBody>
      </p:sp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52400" y="0"/>
            <a:ext cx="3810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r>
              <a:rPr lang="en-US" sz="4800" b="1" dirty="0">
                <a:solidFill>
                  <a:srgbClr val="D9D9D9"/>
                </a:solidFill>
                <a:latin typeface="Garamond" pitchFamily="18" charset="0"/>
                <a:cs typeface="+mn-cs"/>
              </a:rPr>
              <a:t>SWE 205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8280">
            <a:off x="5050143" y="8217202"/>
            <a:ext cx="1497304" cy="1679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648200" y="0"/>
            <a:ext cx="2209800" cy="381000"/>
          </a:xfrm>
        </p:spPr>
        <p:txBody>
          <a:bodyPr/>
          <a:lstStyle>
            <a:lvl1pPr algn="r">
              <a:defRPr sz="1100"/>
            </a:lvl1pPr>
          </a:lstStyle>
          <a:p>
            <a:pPr>
              <a:defRPr/>
            </a:pPr>
            <a:r>
              <a:rPr lang="en-US" smtClean="0"/>
              <a:t>Wednesday Oct 12, 2011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0"/>
            <a:ext cx="4038600" cy="660400"/>
          </a:xfrm>
        </p:spPr>
        <p:txBody>
          <a:bodyPr anchor="ctr"/>
          <a:lstStyle>
            <a:lvl1pPr algn="l">
              <a:defRPr b="1"/>
            </a:lvl1pPr>
          </a:lstStyle>
          <a:p>
            <a:pPr>
              <a:defRPr/>
            </a:pPr>
            <a:r>
              <a:rPr lang="en-US" smtClean="0"/>
              <a:t>Lecture 13: Requirements Validation and Management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257800" y="9578975"/>
            <a:ext cx="1600200" cy="277813"/>
          </a:xfrm>
        </p:spPr>
        <p:txBody>
          <a:bodyPr/>
          <a:lstStyle>
            <a:lvl1pPr>
              <a:defRPr sz="1200" b="1">
                <a:solidFill>
                  <a:schemeClr val="accent6">
                    <a:lumMod val="1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3B53A2AA-9027-4C95-9F13-8E1AF226A4DA}" type="slidenum">
              <a:rPr lang="en-US" b="0"/>
              <a:pPr>
                <a:defRPr/>
              </a:pPr>
              <a:t>‹#›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1647895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out-E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 userDrawn="1"/>
        </p:nvGrpSpPr>
        <p:grpSpPr bwMode="auto">
          <a:xfrm flipH="1">
            <a:off x="0" y="0"/>
            <a:ext cx="6858000" cy="762000"/>
            <a:chOff x="0" y="0"/>
            <a:chExt cx="6858000" cy="762000"/>
          </a:xfrm>
        </p:grpSpPr>
        <p:sp>
          <p:nvSpPr>
            <p:cNvPr id="3" name="Snip Single Corner Rectangle 2"/>
            <p:cNvSpPr/>
            <p:nvPr userDrawn="1"/>
          </p:nvSpPr>
          <p:spPr bwMode="auto">
            <a:xfrm rot="10800000" flipH="1">
              <a:off x="0" y="0"/>
              <a:ext cx="4191000" cy="762000"/>
            </a:xfrm>
            <a:prstGeom prst="snip1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anchor="ctr"/>
            <a:lstStyle/>
            <a:p>
              <a:pPr eaLnBrk="0" hangingPunct="0">
                <a:defRPr/>
              </a:pPr>
              <a:endParaRPr lang="en-US" sz="1200">
                <a:solidFill>
                  <a:schemeClr val="accent6">
                    <a:lumMod val="10000"/>
                  </a:schemeClr>
                </a:solidFill>
                <a:cs typeface="+mn-cs"/>
              </a:endParaRPr>
            </a:p>
          </p:txBody>
        </p:sp>
        <p:sp>
          <p:nvSpPr>
            <p:cNvPr id="4" name="Rectangle 3"/>
            <p:cNvSpPr/>
            <p:nvPr userDrawn="1"/>
          </p:nvSpPr>
          <p:spPr bwMode="auto">
            <a:xfrm>
              <a:off x="0" y="0"/>
              <a:ext cx="6858000" cy="381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eaLnBrk="0" hangingPunct="0">
                <a:defRPr/>
              </a:pPr>
              <a:endPara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endParaRPr>
            </a:p>
          </p:txBody>
        </p:sp>
      </p:grpSp>
      <p:sp>
        <p:nvSpPr>
          <p:cNvPr id="5" name="Rectangle 4"/>
          <p:cNvSpPr/>
          <p:nvPr userDrawn="1"/>
        </p:nvSpPr>
        <p:spPr bwMode="auto">
          <a:xfrm>
            <a:off x="0" y="952500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r" eaLnBrk="0" hangingPunct="0">
              <a:defRPr/>
            </a:pPr>
            <a:r>
              <a: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rPr>
              <a:t>SWE 205: Introduction to Software Engineering</a:t>
            </a: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4191000" y="0"/>
            <a:ext cx="3810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r>
              <a:rPr lang="en-US" sz="4800" b="1">
                <a:solidFill>
                  <a:srgbClr val="D9D9D9"/>
                </a:solidFill>
                <a:latin typeface="Garamond" pitchFamily="18" charset="0"/>
                <a:cs typeface="+mn-cs"/>
              </a:rPr>
              <a:t>SWE 205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55628">
            <a:off x="461902" y="8243484"/>
            <a:ext cx="1497304" cy="1679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-228600" y="0"/>
            <a:ext cx="2209800" cy="381000"/>
          </a:xfrm>
        </p:spPr>
        <p:txBody>
          <a:bodyPr/>
          <a:lstStyle>
            <a:lvl1pPr algn="r">
              <a:defRPr sz="1100"/>
            </a:lvl1pPr>
          </a:lstStyle>
          <a:p>
            <a:pPr>
              <a:defRPr/>
            </a:pPr>
            <a:r>
              <a:rPr lang="en-US" smtClean="0"/>
              <a:t>Wednesday Oct 12, 2011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19400" y="25400"/>
            <a:ext cx="4038600" cy="660400"/>
          </a:xfrm>
        </p:spPr>
        <p:txBody>
          <a:bodyPr anchor="ctr"/>
          <a:lstStyle>
            <a:lvl1pPr algn="l">
              <a:defRPr b="1"/>
            </a:lvl1pPr>
          </a:lstStyle>
          <a:p>
            <a:pPr>
              <a:defRPr/>
            </a:pPr>
            <a:r>
              <a:rPr lang="en-US" smtClean="0"/>
              <a:t>Lecture 13: Requirements Validation and Management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9578975"/>
            <a:ext cx="1600200" cy="277813"/>
          </a:xfrm>
        </p:spPr>
        <p:txBody>
          <a:bodyPr/>
          <a:lstStyle>
            <a:lvl1pPr algn="l">
              <a:defRPr sz="1200">
                <a:solidFill>
                  <a:schemeClr val="accent6">
                    <a:lumMod val="10000"/>
                  </a:schemeClr>
                </a:solidFill>
              </a:defRPr>
            </a:lvl1pPr>
          </a:lstStyle>
          <a:p>
            <a:pPr>
              <a:defRPr/>
            </a:pPr>
            <a:fld id="{0085A2F2-36C8-4C6B-A475-C87EFA4721C5}" type="slidenum">
              <a:rPr lang="en-US"/>
              <a:pPr>
                <a:defRPr/>
              </a:pPr>
              <a:t>‹#›</a:t>
            </a:fld>
            <a:r>
              <a:rPr lang="en-US" dirty="0"/>
              <a:t> </a:t>
            </a:r>
            <a:r>
              <a:rPr lang="en-US" b="1" dirty="0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949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7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331788" y="149225"/>
            <a:ext cx="6183312" cy="189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311400"/>
            <a:ext cx="6172200" cy="643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239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9018588"/>
            <a:ext cx="16002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Wednesday Oct 12, 2011</a:t>
            </a:r>
            <a:endParaRPr lang="en-US"/>
          </a:p>
        </p:txBody>
      </p:sp>
      <p:sp>
        <p:nvSpPr>
          <p:cNvPr id="8240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9024938"/>
            <a:ext cx="21717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Lecture 13: Requirements Validation and Management</a:t>
            </a:r>
            <a:endParaRPr lang="en-US"/>
          </a:p>
        </p:txBody>
      </p:sp>
      <p:sp>
        <p:nvSpPr>
          <p:cNvPr id="8241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9018588"/>
            <a:ext cx="16002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fld id="{0FB306FA-882B-43A1-A5FB-CDB2227457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</p:sldLayoutIdLst>
  <p:hf hdr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7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image" Target="../media/image13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16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13: Requirements Validation and Management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Wednesday Oct 12,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1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42420147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13: Requirements Validation and Management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Wednesday Oct 12,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2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4332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13: Requirements Validation and Management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Wednesday Oct 12,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3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2649346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13: Requirements Validation and Management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Wednesday Oct 12,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4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7028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13: Requirements Validation and Management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Wednesday Oct 12,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5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40643000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9"/>
</p:tagLst>
</file>

<file path=ppt/theme/theme1.xml><?xml version="1.0" encoding="utf-8"?>
<a:theme xmlns:a="http://schemas.openxmlformats.org/drawingml/2006/main" name="Balloons">
  <a:themeElements>
    <a:clrScheme name="Balloons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Balloon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Balloons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3168</TotalTime>
  <Words>85</Words>
  <Application>Microsoft Office PowerPoint</Application>
  <PresentationFormat>A4 Paper (210x297 mm)</PresentationFormat>
  <Paragraphs>20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Balloons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 Slide With Notes Layout Definition Template</dc:title>
  <dc:creator>Shyam Pillai</dc:creator>
  <dc:description>© 2002 Shyam Pillai._x000d_
All rights reserved.</dc:description>
  <cp:lastModifiedBy>Khalid Aljasser</cp:lastModifiedBy>
  <cp:revision>48</cp:revision>
  <cp:lastPrinted>2011-09-14T11:46:41Z</cp:lastPrinted>
  <dcterms:created xsi:type="dcterms:W3CDTF">2002-03-12T03:05:55Z</dcterms:created>
  <dcterms:modified xsi:type="dcterms:W3CDTF">2011-10-09T14:38:21Z</dcterms:modified>
</cp:coreProperties>
</file>